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0" r:id="rId11"/>
    <p:sldId id="268" r:id="rId12"/>
    <p:sldId id="271" r:id="rId13"/>
    <p:sldId id="273" r:id="rId14"/>
    <p:sldId id="274" r:id="rId15"/>
    <p:sldId id="27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Step-and-Shoot </a:t>
            </a:r>
            <a:r>
              <a:rPr lang="en-US" dirty="0"/>
              <a:t>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6161</TotalTime>
  <Words>362</Words>
  <Application>Microsoft Office PowerPoint</Application>
  <PresentationFormat>Widescreen</PresentationFormat>
  <Paragraphs>113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46</cp:revision>
  <dcterms:created xsi:type="dcterms:W3CDTF">2022-11-22T11:26:35Z</dcterms:created>
  <dcterms:modified xsi:type="dcterms:W3CDTF">2023-06-21T23:22:59Z</dcterms:modified>
</cp:coreProperties>
</file>